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144000" cy="5715000" type="screen16x10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694"/>
    <p:restoredTop sz="94580"/>
  </p:normalViewPr>
  <p:slideViewPr>
    <p:cSldViewPr snapToGrid="0" snapToObjects="1">
      <p:cViewPr varScale="1">
        <p:scale>
          <a:sx n="93" d="100"/>
          <a:sy n="93" d="100"/>
        </p:scale>
        <p:origin x="216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F9104-8A8F-8F41-A9A4-3553E458631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C26A7-BFC4-624A-972A-E67ED7F3D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273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0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21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095" y="0"/>
            <a:ext cx="7623811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1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1" y="1"/>
            <a:ext cx="7620000" cy="571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1" y="1"/>
            <a:ext cx="7620000" cy="5715000"/>
          </a:xfrm>
          <a:prstGeom prst="rect">
            <a:avLst/>
          </a:prstGeom>
        </p:spPr>
      </p:pic>
      <p:pic>
        <p:nvPicPr>
          <p:cNvPr id="7" name="Gaviscon Demo Sunu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97955" y="1015850"/>
            <a:ext cx="6548092" cy="368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384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095" y="0"/>
            <a:ext cx="7623811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057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0</Words>
  <Application>Microsoft Macintosh PowerPoint</Application>
  <PresentationFormat>On-screen Show (16:10)</PresentationFormat>
  <Paragraphs>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Ufuk Fakioglu</dc:creator>
  <cp:lastModifiedBy>Ufuk Fakioglu</cp:lastModifiedBy>
  <cp:revision>12</cp:revision>
  <dcterms:created xsi:type="dcterms:W3CDTF">2017-06-29T08:54:06Z</dcterms:created>
  <dcterms:modified xsi:type="dcterms:W3CDTF">2017-06-30T06:07:45Z</dcterms:modified>
</cp:coreProperties>
</file>

<file path=docProps/thumbnail.jpeg>
</file>